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302" r:id="rId3"/>
    <p:sldId id="303" r:id="rId4"/>
    <p:sldId id="304" r:id="rId5"/>
    <p:sldId id="312" r:id="rId6"/>
    <p:sldId id="305" r:id="rId7"/>
    <p:sldId id="306" r:id="rId8"/>
    <p:sldId id="307" r:id="rId9"/>
    <p:sldId id="308" r:id="rId10"/>
    <p:sldId id="309" r:id="rId11"/>
    <p:sldId id="301" r:id="rId12"/>
    <p:sldId id="310" r:id="rId13"/>
    <p:sldId id="313" r:id="rId14"/>
    <p:sldId id="314" r:id="rId15"/>
    <p:sldId id="315" r:id="rId16"/>
    <p:sldId id="276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11/05/56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11/05/56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หลายมิติ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14422"/>
            <a:ext cx="728021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หลายมิติ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3357562"/>
            <a:ext cx="8572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ัวแปรชุด 2 มิติจะมองขอมูลในลักษณะแถวและคอลัมน  แถวของขอมูลใน</a:t>
            </a:r>
            <a:r>
              <a:rPr lang="th-TH" dirty="0" smtClean="0"/>
              <a:t>ที่นี้</a:t>
            </a:r>
          </a:p>
          <a:p>
            <a:r>
              <a:rPr lang="th-TH" dirty="0" smtClean="0"/>
              <a:t>จะเป</a:t>
            </a:r>
            <a:r>
              <a:rPr lang="th-TH" dirty="0" smtClean="0"/>
              <a:t>นคะแนนที่</a:t>
            </a:r>
            <a:r>
              <a:rPr lang="th-TH" dirty="0" smtClean="0"/>
              <a:t>นักศึกษาแต</a:t>
            </a:r>
            <a:r>
              <a:rPr lang="th-TH" dirty="0" smtClean="0"/>
              <a:t>ละคนได</a:t>
            </a:r>
            <a:r>
              <a:rPr lang="th-TH" dirty="0" smtClean="0"/>
              <a:t>รับ  </a:t>
            </a:r>
            <a:r>
              <a:rPr lang="th-TH" dirty="0" smtClean="0"/>
              <a:t>สวนคอลัมนจะเปนคะแนนสอบแตละครั้งของนักศึกษา   เพราะฉะนั้นเมื่อเราอางถึงจุดใดจุดหนึ่งใน</a:t>
            </a:r>
          </a:p>
          <a:p>
            <a:r>
              <a:rPr lang="th-TH" dirty="0" smtClean="0"/>
              <a:t>ตัวแปรชุด 2 มิติ  ก็จะเปนคะแนนที่นักศึกษาแตละคนไดรับในการสอบครั้งที่ระบุ </a:t>
            </a:r>
            <a:r>
              <a:rPr lang="th-TH" dirty="0" smtClean="0"/>
              <a:t> เป็นต้น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การประกาศตัวแปร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 2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มิติ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7158" y="1571612"/>
            <a:ext cx="38763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รูปแบบการประกาศตัวแปร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1290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ตัวอย่าง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5918" y="3786190"/>
            <a:ext cx="25704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noFill/>
                  <a:prstDash val="solid"/>
                </a:ln>
              </a:rPr>
              <a:t>i</a:t>
            </a:r>
            <a:r>
              <a:rPr lang="en-US" sz="3600" b="1" dirty="0" err="1" smtClean="0">
                <a:ln w="10541" cmpd="sng">
                  <a:noFill/>
                  <a:prstDash val="solid"/>
                </a:ln>
              </a:rPr>
              <a:t>nt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  a[2][10];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87538" y="5072074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7158" y="5072074"/>
            <a:ext cx="12458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A[0][..]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7422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0364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3306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4810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0694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72198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15140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86644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30414" y="4714884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5786" y="2428868"/>
            <a:ext cx="7681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ชนิดตัวแปร 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  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ชื่อตัวแปร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[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จำนวนแถว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,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จำนวนคอลัมน์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];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158" y="5572140"/>
            <a:ext cx="12458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A[0][..]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71472" y="1500175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การอางถึงสมาชิกของตัวแปรชุดจะใชระบบดัชนี </a:t>
            </a:r>
            <a:r>
              <a:rPr lang="th-TH" dirty="0" smtClean="0"/>
              <a:t>(</a:t>
            </a:r>
            <a:r>
              <a:rPr lang="en-US" dirty="0" smtClean="0"/>
              <a:t>index</a:t>
            </a:r>
            <a:r>
              <a:rPr lang="en-US" dirty="0" smtClean="0"/>
              <a:t>)  </a:t>
            </a:r>
            <a:endParaRPr lang="th-TH" dirty="0" smtClean="0"/>
          </a:p>
          <a:p>
            <a:r>
              <a:rPr lang="th-TH" dirty="0" smtClean="0"/>
              <a:t>โดยผ</a:t>
            </a:r>
            <a:r>
              <a:rPr lang="th-TH" dirty="0" smtClean="0"/>
              <a:t>านเครื่องหมาย [ ]  เชน  อางถึง</a:t>
            </a:r>
            <a:r>
              <a:rPr lang="th-TH" dirty="0" smtClean="0"/>
              <a:t>สมาชิกตํา</a:t>
            </a:r>
            <a:r>
              <a:rPr lang="th-TH" dirty="0" smtClean="0"/>
              <a:t>แหน</a:t>
            </a:r>
            <a:r>
              <a:rPr lang="th-TH" dirty="0" smtClean="0"/>
              <a:t>งแรก ใช้ </a:t>
            </a:r>
            <a:r>
              <a:rPr lang="en-US" dirty="0" smtClean="0"/>
              <a:t>a[0,0] </a:t>
            </a:r>
            <a:r>
              <a:rPr lang="th-TH" dirty="0" smtClean="0"/>
              <a:t>เปนต</a:t>
            </a:r>
            <a:r>
              <a:rPr lang="th-TH" dirty="0" smtClean="0"/>
              <a:t></a:t>
            </a:r>
            <a:r>
              <a:rPr lang="th-TH" dirty="0" smtClean="0"/>
              <a:t>น</a:t>
            </a:r>
            <a:endParaRPr lang="th-TH" dirty="0" smtClean="0"/>
          </a:p>
          <a:p>
            <a:r>
              <a:rPr lang="th-TH" dirty="0" smtClean="0"/>
              <a:t>เช่น</a:t>
            </a:r>
          </a:p>
          <a:p>
            <a:pPr>
              <a:buFontTx/>
              <a:buChar char="-"/>
            </a:pPr>
            <a:r>
              <a:rPr lang="en-US" dirty="0" smtClean="0"/>
              <a:t>a[0][0]=5;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A[1][8]=78;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908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การอ้างอิง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การเรียกใช้งาน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714480" y="3643314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428596" y="3571876"/>
            <a:ext cx="12458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A[0][..]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84364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27306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70248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41752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84694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7636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99140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42082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13586" y="328612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57356" y="3286124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8596" y="4214818"/>
            <a:ext cx="12458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A[1][..]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000232" y="5572140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78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2770116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13058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56000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627504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70446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13388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84892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27834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99338" y="521495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43108" y="5214950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14348" y="5548986"/>
            <a:ext cx="12458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A[0][..]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4348" y="6072206"/>
            <a:ext cx="12458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A[1][..]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928670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ตัวอย่าง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v</a:t>
            </a:r>
            <a:r>
              <a:rPr lang="en-US" sz="2400" dirty="0" smtClean="0"/>
              <a:t>oid main(){</a:t>
            </a:r>
            <a:endParaRPr lang="th-TH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a[2][10];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 </a:t>
            </a:r>
            <a:r>
              <a:rPr lang="en-US" sz="2400" dirty="0" err="1" smtClean="0"/>
              <a:t>i,j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	a[0][4]=8;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a[0][8]=10;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a[1][3]=99;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a[1][7]=34;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for (</a:t>
            </a:r>
            <a:r>
              <a:rPr lang="en-US" sz="2400" dirty="0" err="1" smtClean="0"/>
              <a:t>i</a:t>
            </a:r>
            <a:r>
              <a:rPr lang="en-US" sz="2400" dirty="0" smtClean="0"/>
              <a:t>=0;i&lt;2;i++){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for(j=0;j&lt;10;j++){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(“a[%</a:t>
            </a:r>
            <a:r>
              <a:rPr lang="en-US" sz="2400" dirty="0" err="1" smtClean="0"/>
              <a:t>d,%d</a:t>
            </a:r>
            <a:r>
              <a:rPr lang="en-US" sz="2400" dirty="0" smtClean="0"/>
              <a:t>] = %d\</a:t>
            </a:r>
            <a:r>
              <a:rPr lang="en-US" sz="2400" dirty="0" err="1" smtClean="0"/>
              <a:t>n”,i,j,a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][j]);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}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15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928670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ตัวอย่าง </a:t>
            </a:r>
            <a:r>
              <a:rPr lang="en-US" sz="2400" dirty="0" smtClean="0"/>
              <a:t> </a:t>
            </a:r>
            <a:r>
              <a:rPr lang="th-TH" sz="2400" dirty="0" smtClean="0"/>
              <a:t>การรับค่า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C:\Users\CHAN-I~1\AppData\Local\Temp\SNAGHTML8ca39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827176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คือ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00034" y="2285992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ตัวแปรชุด  ( </a:t>
            </a:r>
            <a:r>
              <a:rPr lang="en-US" dirty="0" smtClean="0"/>
              <a:t>Arrays )  </a:t>
            </a:r>
            <a:r>
              <a:rPr lang="th-TH" dirty="0" smtClean="0"/>
              <a:t>คือ  กลุมของขอมูลที่มีชนิดของขอมูลเหมือนกัน  จึง</a:t>
            </a:r>
            <a:r>
              <a:rPr lang="th-TH" dirty="0" smtClean="0"/>
              <a:t>ทํา</a:t>
            </a:r>
            <a:r>
              <a:rPr lang="th-TH" dirty="0" smtClean="0"/>
              <a:t>การจัดกลุมไวดวยกัน  แล</a:t>
            </a:r>
            <a:r>
              <a:rPr lang="th-TH" dirty="0" smtClean="0"/>
              <a:t>วอ</a:t>
            </a:r>
            <a:r>
              <a:rPr lang="th-TH" dirty="0" smtClean="0"/>
              <a:t>างถึงดวยกลุมของขอมูลนั้นดวยชื่อเดียว  และอางถึงสมาชิกแตละตัวในกลุมของตัวแปรชุดนั้นดวยหมายเลข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การประกาศตัวแปร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357430"/>
            <a:ext cx="5715039" cy="143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57158" y="1571612"/>
            <a:ext cx="38763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รูปแบบการประกาศตัวแปร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3929066"/>
            <a:ext cx="1290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ตัวอย่าง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57356" y="4429132"/>
            <a:ext cx="20350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noFill/>
                  <a:prstDash val="solid"/>
                </a:ln>
              </a:rPr>
              <a:t>i</a:t>
            </a:r>
            <a:r>
              <a:rPr lang="en-US" sz="3600" b="1" dirty="0" err="1" smtClean="0">
                <a:ln w="10541" cmpd="sng">
                  <a:noFill/>
                  <a:prstDash val="solid"/>
                </a:ln>
              </a:rPr>
              <a:t>nt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  a[10];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14480" y="535782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142976" y="5286388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4364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7306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70248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1752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4694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27636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99140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42082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3586" y="585789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57356" y="5857892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1500174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การอางถึงสมาชิกของตัวแปรชุดจะใชระบบดัชนี </a:t>
            </a:r>
            <a:r>
              <a:rPr lang="th-TH" dirty="0" smtClean="0"/>
              <a:t>(</a:t>
            </a:r>
            <a:r>
              <a:rPr lang="en-US" dirty="0" smtClean="0"/>
              <a:t>index</a:t>
            </a:r>
            <a:r>
              <a:rPr lang="en-US" dirty="0" smtClean="0"/>
              <a:t>)  </a:t>
            </a:r>
            <a:endParaRPr lang="th-TH" dirty="0" smtClean="0"/>
          </a:p>
          <a:p>
            <a:r>
              <a:rPr lang="th-TH" dirty="0" smtClean="0"/>
              <a:t>โดยผ</a:t>
            </a:r>
            <a:r>
              <a:rPr lang="th-TH" dirty="0" smtClean="0"/>
              <a:t>านเครื่องหมาย [ ]  เชน  อางถึง</a:t>
            </a:r>
            <a:r>
              <a:rPr lang="th-TH" dirty="0" smtClean="0"/>
              <a:t>สมาชิกตํา</a:t>
            </a:r>
            <a:r>
              <a:rPr lang="th-TH" dirty="0" smtClean="0"/>
              <a:t>แหน</a:t>
            </a:r>
            <a:r>
              <a:rPr lang="th-TH" dirty="0" smtClean="0"/>
              <a:t>งแรก ใช้ </a:t>
            </a:r>
            <a:r>
              <a:rPr lang="en-US" dirty="0" smtClean="0"/>
              <a:t>a[0] </a:t>
            </a:r>
            <a:r>
              <a:rPr lang="th-TH" dirty="0" smtClean="0"/>
              <a:t>เปนต</a:t>
            </a:r>
            <a:r>
              <a:rPr lang="th-TH" dirty="0" smtClean="0"/>
              <a:t>น</a:t>
            </a:r>
          </a:p>
          <a:p>
            <a:r>
              <a:rPr lang="th-TH" dirty="0" smtClean="0"/>
              <a:t>เช่น</a:t>
            </a:r>
          </a:p>
          <a:p>
            <a:pPr>
              <a:buFontTx/>
              <a:buChar char="-"/>
            </a:pPr>
            <a:r>
              <a:rPr lang="en-US" dirty="0" smtClean="0"/>
              <a:t>a[0]=5;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a[6]=89;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908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การอ้างอิง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การเรียกใช้งาน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57290" y="357187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5786" y="3500438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7174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0116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3058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84562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27504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0446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41950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892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56396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00166" y="4071942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428728" y="5072074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857224" y="5000636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98612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41554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84496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56000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98942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41884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3388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56330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27834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71604" y="5572140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1500174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การอางถึงสมาชิกของตัวแปรชุดจะใชระบบดัชนี </a:t>
            </a:r>
            <a:r>
              <a:rPr lang="th-TH" dirty="0" smtClean="0"/>
              <a:t>(</a:t>
            </a:r>
            <a:r>
              <a:rPr lang="en-US" dirty="0" smtClean="0"/>
              <a:t>index</a:t>
            </a:r>
            <a:r>
              <a:rPr lang="en-US" dirty="0" smtClean="0"/>
              <a:t>)  </a:t>
            </a:r>
            <a:endParaRPr lang="th-TH" dirty="0" smtClean="0"/>
          </a:p>
          <a:p>
            <a:r>
              <a:rPr lang="th-TH" dirty="0" smtClean="0"/>
              <a:t>โดยผ</a:t>
            </a:r>
            <a:r>
              <a:rPr lang="th-TH" dirty="0" smtClean="0"/>
              <a:t>านเครื่องหมาย [ ]  เชน  อางถึง</a:t>
            </a:r>
            <a:r>
              <a:rPr lang="th-TH" dirty="0" smtClean="0"/>
              <a:t>สมาชิกตํา</a:t>
            </a:r>
            <a:r>
              <a:rPr lang="th-TH" dirty="0" smtClean="0"/>
              <a:t>แหน</a:t>
            </a:r>
            <a:r>
              <a:rPr lang="th-TH" dirty="0" smtClean="0"/>
              <a:t>งแรก ใช้ </a:t>
            </a:r>
            <a:r>
              <a:rPr lang="en-US" dirty="0" smtClean="0"/>
              <a:t>a[0] </a:t>
            </a:r>
            <a:r>
              <a:rPr lang="th-TH" dirty="0" smtClean="0"/>
              <a:t>เปนต</a:t>
            </a:r>
            <a:r>
              <a:rPr lang="th-TH" dirty="0" smtClean="0"/>
              <a:t>น</a:t>
            </a:r>
          </a:p>
          <a:p>
            <a:r>
              <a:rPr lang="th-TH" dirty="0" smtClean="0"/>
              <a:t>เช่น</a:t>
            </a:r>
          </a:p>
          <a:p>
            <a:pPr>
              <a:buFontTx/>
              <a:buChar char="-"/>
            </a:pPr>
            <a:r>
              <a:rPr lang="en-US" dirty="0" smtClean="0"/>
              <a:t>a[0]=5;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d”,a</a:t>
            </a:r>
            <a:r>
              <a:rPr lang="en-US" dirty="0" smtClean="0"/>
              <a:t>[2]);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(“%</a:t>
            </a:r>
            <a:r>
              <a:rPr lang="en-US" dirty="0" err="1" smtClean="0"/>
              <a:t>d,a</a:t>
            </a:r>
            <a:r>
              <a:rPr lang="en-US" dirty="0" smtClean="0"/>
              <a:t>[2]);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(“%d %d %</a:t>
            </a:r>
            <a:r>
              <a:rPr lang="en-US" dirty="0" err="1" smtClean="0"/>
              <a:t>d”,a</a:t>
            </a:r>
            <a:r>
              <a:rPr lang="en-US" dirty="0" smtClean="0"/>
              <a:t>[1],a[2],a[3]);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908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การอ้างอิง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การเรียกใช้งาน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1500174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ส่วนมาก จะใช้คำสั่ง </a:t>
            </a:r>
            <a:r>
              <a:rPr lang="en-US" dirty="0" smtClean="0"/>
              <a:t>for </a:t>
            </a:r>
            <a:r>
              <a:rPr lang="th-TH" dirty="0" smtClean="0"/>
              <a:t>เข้ามาช่วยในการเข้าถึง </a:t>
            </a:r>
            <a:r>
              <a:rPr lang="en-US" dirty="0" smtClean="0"/>
              <a:t>Array </a:t>
            </a:r>
            <a:r>
              <a:rPr lang="th-TH" dirty="0" smtClean="0"/>
              <a:t>แต่ละตัว</a:t>
            </a:r>
          </a:p>
          <a:p>
            <a:r>
              <a:rPr lang="th-TH" dirty="0" smtClean="0"/>
              <a:t>เช่น  </a:t>
            </a:r>
          </a:p>
          <a:p>
            <a:r>
              <a:rPr lang="th-TH" dirty="0" smtClean="0"/>
              <a:t>หากต้องการเอาค่าใส่ใน </a:t>
            </a:r>
            <a:r>
              <a:rPr lang="en-US" dirty="0" smtClean="0"/>
              <a:t>Array  </a:t>
            </a:r>
            <a:r>
              <a:rPr lang="en-US" dirty="0" err="1" smtClean="0"/>
              <a:t>int</a:t>
            </a:r>
            <a:r>
              <a:rPr lang="en-US" dirty="0" smtClean="0"/>
              <a:t> a[10]; </a:t>
            </a:r>
            <a:r>
              <a:rPr lang="th-TH" dirty="0" smtClean="0"/>
              <a:t>โดยให้เพิ่มค่าทีละ </a:t>
            </a:r>
            <a:r>
              <a:rPr lang="en-US" dirty="0" smtClean="0"/>
              <a:t>1  </a:t>
            </a:r>
            <a:r>
              <a:rPr lang="th-TH" dirty="0" smtClean="0"/>
              <a:t>ก็สามารถเขียนได้ว่า</a:t>
            </a:r>
          </a:p>
          <a:p>
            <a:endParaRPr lang="th-TH" dirty="0" smtClean="0"/>
          </a:p>
          <a:p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a[10];</a:t>
            </a:r>
          </a:p>
          <a:p>
            <a:r>
              <a:rPr lang="en-US" dirty="0" smtClean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</a:t>
            </a:r>
            <a:r>
              <a:rPr lang="en-US" dirty="0" smtClean="0"/>
              <a:t>=0;i&lt;10;i++){</a:t>
            </a:r>
          </a:p>
          <a:p>
            <a:r>
              <a:rPr lang="en-US" dirty="0" smtClean="0"/>
              <a:t>	a[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endParaRPr lang="th-TH" dirty="0" smtClean="0"/>
          </a:p>
          <a:p>
            <a:r>
              <a:rPr lang="th-TH" dirty="0" smtClean="0"/>
              <a:t>เป็นต้น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4286256"/>
            <a:ext cx="3857652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ข้อสำคัญ ค่าดัชนี้ ต้องเริ่มจาก </a:t>
            </a:r>
            <a:r>
              <a:rPr lang="en-US" dirty="0" smtClean="0"/>
              <a:t>0 </a:t>
            </a:r>
            <a:r>
              <a:rPr lang="th-TH" dirty="0" smtClean="0"/>
              <a:t>เพราะตัวแปร </a:t>
            </a:r>
            <a:r>
              <a:rPr lang="en-US" dirty="0" smtClean="0"/>
              <a:t>Array </a:t>
            </a:r>
            <a:r>
              <a:rPr lang="th-TH" dirty="0" smtClean="0"/>
              <a:t>เริ่มนับจาก </a:t>
            </a:r>
            <a:r>
              <a:rPr lang="en-US" dirty="0" smtClean="0"/>
              <a:t>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1500174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ตัวอย่าง เอาค่าใส่ตัวแปร </a:t>
            </a:r>
            <a:r>
              <a:rPr lang="en-US" dirty="0" smtClean="0"/>
              <a:t>Array </a:t>
            </a:r>
            <a:r>
              <a:rPr lang="th-TH" dirty="0" smtClean="0"/>
              <a:t>ทีละตัว โดยให้เพิ่มค่าทีละ </a:t>
            </a:r>
            <a:r>
              <a:rPr lang="en-US" dirty="0" smtClean="0"/>
              <a:t>1 </a:t>
            </a:r>
            <a:endParaRPr lang="th-TH" dirty="0" smtClean="0"/>
          </a:p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v</a:t>
            </a:r>
            <a:r>
              <a:rPr lang="en-US" dirty="0" smtClean="0"/>
              <a:t>oid main(){</a:t>
            </a:r>
            <a:endParaRPr lang="th-TH" dirty="0" smtClean="0"/>
          </a:p>
          <a:p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a[10];</a:t>
            </a:r>
          </a:p>
          <a:p>
            <a:r>
              <a:rPr lang="en-US" dirty="0" smtClean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</a:t>
            </a:r>
            <a:r>
              <a:rPr lang="en-US" dirty="0" smtClean="0"/>
              <a:t>=0;i&lt;10;i++){</a:t>
            </a:r>
          </a:p>
          <a:p>
            <a:r>
              <a:rPr lang="en-US" dirty="0" smtClean="0"/>
              <a:t>	a[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 a = %d\</a:t>
            </a:r>
            <a:r>
              <a:rPr lang="en-US" dirty="0" err="1" smtClean="0"/>
              <a:t>n”,a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 smtClean="0"/>
          </a:p>
          <a:p>
            <a:endParaRPr lang="th-TH" dirty="0" smtClean="0"/>
          </a:p>
          <a:p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28596" y="1000108"/>
            <a:ext cx="81439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ตัวอย่าง รับค่าใส่ตัวแปร </a:t>
            </a:r>
            <a:r>
              <a:rPr lang="en-US" sz="2400" dirty="0" smtClean="0"/>
              <a:t>Array </a:t>
            </a:r>
            <a:r>
              <a:rPr lang="th-TH" sz="2400" dirty="0" smtClean="0"/>
              <a:t>ทีละตัว โดยให้เพิ่มค่าทีละ </a:t>
            </a:r>
            <a:r>
              <a:rPr lang="en-US" sz="2400" dirty="0" smtClean="0"/>
              <a:t>1 </a:t>
            </a:r>
            <a:endParaRPr lang="th-TH" sz="2400" dirty="0" smtClean="0"/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v</a:t>
            </a:r>
            <a:r>
              <a:rPr lang="en-US" sz="2400" dirty="0" smtClean="0"/>
              <a:t>oid main(){</a:t>
            </a:r>
            <a:endParaRPr lang="th-TH" sz="2400" dirty="0" smtClean="0"/>
          </a:p>
          <a:p>
            <a:pPr lvl="1"/>
            <a:r>
              <a:rPr lang="en-US" sz="2400" dirty="0" err="1" smtClean="0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 a[10];</a:t>
            </a:r>
          </a:p>
          <a:p>
            <a:pPr lvl="1"/>
            <a:r>
              <a:rPr lang="en-US" sz="2400" dirty="0" smtClean="0"/>
              <a:t>f</a:t>
            </a:r>
            <a:r>
              <a:rPr lang="en-US" sz="2400" dirty="0" smtClean="0"/>
              <a:t>or(</a:t>
            </a:r>
            <a:r>
              <a:rPr lang="en-US" sz="2400" dirty="0" err="1" smtClean="0"/>
              <a:t>i</a:t>
            </a:r>
            <a:r>
              <a:rPr lang="en-US" sz="2400" dirty="0" smtClean="0"/>
              <a:t>=0;i&lt;10;i++){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err="1" smtClean="0"/>
              <a:t>p</a:t>
            </a:r>
            <a:r>
              <a:rPr lang="en-US" sz="2400" dirty="0" err="1" smtClean="0"/>
              <a:t>rintf</a:t>
            </a:r>
            <a:r>
              <a:rPr lang="en-US" sz="2400" dirty="0" smtClean="0"/>
              <a:t>(“Input number into array  no. %d =”,</a:t>
            </a:r>
            <a:r>
              <a:rPr lang="en-US" sz="2400" dirty="0" err="1" smtClean="0"/>
              <a:t>i</a:t>
            </a:r>
            <a:r>
              <a:rPr lang="en-US" sz="2400" dirty="0" smtClean="0"/>
              <a:t>);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err="1" smtClean="0"/>
              <a:t>scanf</a:t>
            </a:r>
            <a:r>
              <a:rPr lang="en-US" sz="2400" dirty="0" smtClean="0"/>
              <a:t>(“%</a:t>
            </a:r>
            <a:r>
              <a:rPr lang="en-US" sz="2400" dirty="0" err="1" smtClean="0"/>
              <a:t>d”,&amp;a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]);</a:t>
            </a:r>
            <a:endParaRPr lang="en-US" sz="2400" dirty="0" smtClean="0"/>
          </a:p>
          <a:p>
            <a:pPr lvl="1"/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=0;i&lt;10;i++){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(“Number of a[%d] = %d\</a:t>
            </a:r>
            <a:r>
              <a:rPr lang="en-US" sz="2400" dirty="0" err="1" smtClean="0"/>
              <a:t>n“,i,a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]);</a:t>
            </a:r>
          </a:p>
          <a:p>
            <a:pPr lvl="1"/>
            <a:r>
              <a:rPr lang="en-US" sz="2400" dirty="0" smtClean="0"/>
              <a:t>}</a:t>
            </a:r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 smtClean="0"/>
          </a:p>
          <a:p>
            <a:endParaRPr lang="th-TH" sz="2400" dirty="0" smtClean="0"/>
          </a:p>
          <a:p>
            <a:r>
              <a:rPr lang="th-TH" sz="2400" dirty="0" smtClean="0"/>
              <a:t> 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28596" y="1000108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ใหรับคาของจํ </a:t>
            </a:r>
            <a:r>
              <a:rPr lang="th-TH" sz="2400" dirty="0" smtClean="0"/>
              <a:t>านวน</a:t>
            </a:r>
            <a:r>
              <a:rPr lang="th-TH" sz="2400" dirty="0" smtClean="0"/>
              <a:t>เต็ม 5 จํ านวนจากผูใช  และแสดงผลในลํ าดับที่กลับกัน </a:t>
            </a:r>
            <a:endParaRPr lang="th-TH" sz="2400" dirty="0" smtClean="0"/>
          </a:p>
          <a:p>
            <a:r>
              <a:rPr lang="en-US" sz="2400" dirty="0" smtClean="0"/>
              <a:t># include 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#define  SIZE  5</a:t>
            </a:r>
          </a:p>
          <a:p>
            <a:r>
              <a:rPr lang="en-US" sz="2400" dirty="0" smtClean="0"/>
              <a:t>main ( ) {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 k;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 data[SIZE];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     for  (k = 0;  k &lt; SIZE;  k</a:t>
            </a:r>
            <a:r>
              <a:rPr lang="en-US" sz="2400" dirty="0" smtClean="0"/>
              <a:t>++) </a:t>
            </a:r>
          </a:p>
          <a:p>
            <a:r>
              <a:rPr lang="en-US" sz="2400" dirty="0" smtClean="0"/>
              <a:t>     {</a:t>
            </a:r>
            <a:endParaRPr lang="en-US" sz="2400" dirty="0" smtClean="0"/>
          </a:p>
          <a:p>
            <a:r>
              <a:rPr lang="it-IT" sz="2400" dirty="0" smtClean="0"/>
              <a:t>          scanf (“%d”, &amp;data[k]); 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     }</a:t>
            </a:r>
            <a:endParaRPr lang="it-IT" sz="2400" dirty="0" smtClean="0"/>
          </a:p>
          <a:p>
            <a:r>
              <a:rPr lang="en-US" sz="2400" dirty="0" smtClean="0"/>
              <a:t>     for (k = SIZE-1; k &gt;= 0;  k-</a:t>
            </a:r>
            <a:r>
              <a:rPr lang="en-US" sz="2400" dirty="0" smtClean="0"/>
              <a:t>-)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{</a:t>
            </a:r>
            <a:endParaRPr lang="en-US" sz="2400" dirty="0" smtClean="0"/>
          </a:p>
          <a:p>
            <a:r>
              <a:rPr lang="pt-BR" sz="2400" dirty="0" smtClean="0"/>
              <a:t>           printf (“%d\n”, data[k]); </a:t>
            </a:r>
            <a:r>
              <a:rPr lang="pt-BR" sz="2400" dirty="0" smtClean="0"/>
              <a:t> </a:t>
            </a:r>
          </a:p>
          <a:p>
            <a:r>
              <a:rPr lang="pt-BR" sz="2400" dirty="0" smtClean="0"/>
              <a:t> </a:t>
            </a:r>
            <a:r>
              <a:rPr lang="pt-BR" sz="2400" dirty="0" smtClean="0"/>
              <a:t>    }</a:t>
            </a:r>
            <a:endParaRPr lang="pt-BR" sz="2400" dirty="0" smtClean="0"/>
          </a:p>
          <a:p>
            <a:r>
              <a:rPr lang="en-US" sz="2400" dirty="0" smtClean="0"/>
              <a:t>}</a:t>
            </a:r>
            <a:endParaRPr lang="th-TH" sz="2400" dirty="0" smtClean="0"/>
          </a:p>
          <a:p>
            <a:r>
              <a:rPr lang="th-TH" sz="2400" dirty="0" smtClean="0"/>
              <a:t> 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20329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โจทย์ตัวอย่าง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745</Words>
  <Application>Microsoft Office PowerPoint</Application>
  <PresentationFormat>On-screen Show (4:3)</PresentationFormat>
  <Paragraphs>204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Array</vt:lpstr>
      <vt:lpstr>Array คือ</vt:lpstr>
      <vt:lpstr>การประกาศตัวแปร Array </vt:lpstr>
      <vt:lpstr>Slide 4</vt:lpstr>
      <vt:lpstr>Slide 5</vt:lpstr>
      <vt:lpstr>Slide 6</vt:lpstr>
      <vt:lpstr>Slide 7</vt:lpstr>
      <vt:lpstr>Slide 8</vt:lpstr>
      <vt:lpstr>Slide 9</vt:lpstr>
      <vt:lpstr>Array หลายมิติ</vt:lpstr>
      <vt:lpstr>Array หลายมิติ</vt:lpstr>
      <vt:lpstr>การประกาศตัวแปร Array  2 มิติ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131</cp:revision>
  <dcterms:created xsi:type="dcterms:W3CDTF">2013-04-04T04:07:17Z</dcterms:created>
  <dcterms:modified xsi:type="dcterms:W3CDTF">2013-05-11T03:44:52Z</dcterms:modified>
</cp:coreProperties>
</file>